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8" r:id="rId5"/>
    <p:sldId id="269" r:id="rId6"/>
    <p:sldId id="267" r:id="rId7"/>
    <p:sldId id="266" r:id="rId8"/>
    <p:sldId id="264" r:id="rId9"/>
    <p:sldId id="262" r:id="rId10"/>
    <p:sldId id="263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4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0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5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4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5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4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0665-A87C-48B1-A01C-AECB3A63A0B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57DB-49DB-4452-AA85-F2CFC1F63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5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2" y="0"/>
            <a:ext cx="9166402" cy="689313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758" y="2780928"/>
            <a:ext cx="7272808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E3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«Современные  подходы к взаимодействию</a:t>
            </a:r>
          </a:p>
          <a:p>
            <a:r>
              <a:rPr lang="ru-RU" b="1" dirty="0" smtClean="0">
                <a:solidFill>
                  <a:srgbClr val="007E3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родителями воспитанников ДОО в условиях </a:t>
            </a:r>
            <a:r>
              <a:rPr lang="ru-RU" b="1" dirty="0" smtClean="0">
                <a:solidFill>
                  <a:srgbClr val="007E3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модернизации дошкольного образования»</a:t>
            </a:r>
            <a:endParaRPr lang="ru-RU" b="1" dirty="0">
              <a:solidFill>
                <a:srgbClr val="007E39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4725145"/>
            <a:ext cx="612068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Подготовила: воспитатель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квалификационной категории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Пронченко Алевтина Викторовна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340768"/>
            <a:ext cx="6408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Семинар – практикум  для  педагогов  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МКДОУ – детский сад № 10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24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7272808" cy="314590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«Психологическая пауза».</a:t>
            </a:r>
            <a:endParaRPr lang="ru-RU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 команды должен без слов, только мимикой лица изобразить эмоцию противоположной команде. Задача другой команды угадать эмоцию.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1052737"/>
            <a:ext cx="54006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4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80" y="36139"/>
            <a:ext cx="92996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068960"/>
            <a:ext cx="7715200" cy="30572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ответов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да» - 2 очка, </a:t>
            </a: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иногда» - 1 очко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«нет» - 0 очков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Подсчитываем…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1052737"/>
            <a:ext cx="7164288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уровня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коммуникабельности педагога </a:t>
            </a:r>
          </a:p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Ф.Ф. </a:t>
            </a:r>
            <a:r>
              <a:rPr lang="ru-RU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Ряховскому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36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30-32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очка 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00"/>
                </a:solidFill>
              </a:rPr>
              <a:t>     Вам </a:t>
            </a:r>
            <a:r>
              <a:rPr lang="ru-RU" dirty="0">
                <a:solidFill>
                  <a:srgbClr val="003300"/>
                </a:solidFill>
              </a:rPr>
              <a:t>явно сложно вступать в общение с родителями. Скорее всего Вы вообще не коммуникабельны. Это Ваша беда, так как страдаете от этого больше Вы сами. Но и окружающим Вас людям нелегко. На Вас трудно положиться в деле, которое требует коллективных усилий. Контакты с родителями Вы стараетесь свести к минимуму. В основном они формальны. Причины трудностей в общении Вы стремитесь переложить на родителей. Вы убеждены, что большинство родителей это всегда недовольные, придирчивые люди, ищущие в Вашей работе только недостатки, не желающие прислушиваться к Вашему мнению. Ваше неумение построить общение с родителями приводит к тому, что и они стремятся избегать общения с Вами. Постарайтесь стать общительнее, контролируйте себя.</a:t>
            </a:r>
          </a:p>
        </p:txBody>
      </p:sp>
    </p:spTree>
    <p:extLst>
      <p:ext uri="{BB962C8B-B14F-4D97-AF65-F5344CB8AC3E}">
        <p14:creationId xmlns:p14="http://schemas.microsoft.com/office/powerpoint/2010/main" val="394273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25-29 очков.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3300"/>
                </a:solidFill>
              </a:rPr>
              <a:t>Вы </a:t>
            </a:r>
            <a:r>
              <a:rPr lang="ru-RU" dirty="0">
                <a:solidFill>
                  <a:srgbClr val="003300"/>
                </a:solidFill>
              </a:rPr>
              <a:t>замкнуты, неразговорчивы. Новая работа и необходимость новых контактов надолго выводят Вас из равновесия. Общение с родителями воспитанников является для Вас сложным и не слишком приятным делом. Вы знаете, эту особенность своего характера и бываете недовольны собой. Однако в неудачных контактах с родителями стремитесь в большей степени обвинить их, а не собственную коммуникабельность. В Ваших силах изменить особенности своего характера. Вспомните, ведь участие в общем интересном деле позволяет Вам легко находить общий язык с родителями!</a:t>
            </a:r>
          </a:p>
        </p:txBody>
      </p:sp>
    </p:spTree>
    <p:extLst>
      <p:ext uri="{BB962C8B-B14F-4D97-AF65-F5344CB8AC3E}">
        <p14:creationId xmlns:p14="http://schemas.microsoft.com/office/powerpoint/2010/main" val="395102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5" y="0"/>
            <a:ext cx="91650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408712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– 24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очка 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3300"/>
                </a:solidFill>
              </a:rPr>
              <a:t>Вы </a:t>
            </a:r>
            <a:r>
              <a:rPr lang="ru-RU" dirty="0">
                <a:solidFill>
                  <a:srgbClr val="003300"/>
                </a:solidFill>
              </a:rPr>
              <a:t>в известной степени общительны и в незнакомой обстановке чувствуете себя вполне уверенно. Вам удается достаточно легко наладить контакты с большинством родителей своей группы, но с «трудными» родителями Вы не стремитесь активно общаться. В незнакомой ситуации Вы выбираете тактику «</a:t>
            </a:r>
            <a:r>
              <a:rPr lang="ru-RU" dirty="0" err="1">
                <a:solidFill>
                  <a:srgbClr val="003300"/>
                </a:solidFill>
              </a:rPr>
              <a:t>присматривания</a:t>
            </a:r>
            <a:r>
              <a:rPr lang="ru-RU" dirty="0">
                <a:solidFill>
                  <a:srgbClr val="003300"/>
                </a:solidFill>
              </a:rPr>
              <a:t>». Сложности общения с родителями не пугают Вас, однако порой Вы бываете излишне критичны по отношению к ним. Эти недостатки исправимы.</a:t>
            </a:r>
          </a:p>
        </p:txBody>
      </p:sp>
    </p:spTree>
    <p:extLst>
      <p:ext uri="{BB962C8B-B14F-4D97-AF65-F5344CB8AC3E}">
        <p14:creationId xmlns:p14="http://schemas.microsoft.com/office/powerpoint/2010/main" val="321072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768752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18 очков.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00"/>
                </a:solidFill>
              </a:rPr>
              <a:t>        У </a:t>
            </a:r>
            <a:r>
              <a:rPr lang="ru-RU" dirty="0">
                <a:solidFill>
                  <a:srgbClr val="003300"/>
                </a:solidFill>
              </a:rPr>
              <a:t>Вас нормальная коммуникабельность. Вы убеждены, что с любым родителем всегда можно найти «общий язык». Вы охотно выслушиваете родителей, достаточно терпеливы в общении с ними, умеете отстоять свою точку зрения, не навязывая ее при этом другому. И индивидуальное и коллективное общение с родителями не вызывает у Вас неприятных переживаний. Родители также стремятся поддерживать контакты с Вами, ищут Вашего совета, поддержки. В то же время Вы не любите многословия, излишней эмоциональности, стремитесь избегать ненужных конфликтов.</a:t>
            </a:r>
          </a:p>
        </p:txBody>
      </p:sp>
    </p:spTree>
    <p:extLst>
      <p:ext uri="{BB962C8B-B14F-4D97-AF65-F5344CB8AC3E}">
        <p14:creationId xmlns:p14="http://schemas.microsoft.com/office/powerpoint/2010/main" val="315889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760640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13 очков.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00"/>
                </a:solidFill>
              </a:rPr>
              <a:t>     Вы </a:t>
            </a:r>
            <a:r>
              <a:rPr lang="ru-RU" dirty="0">
                <a:solidFill>
                  <a:srgbClr val="003300"/>
                </a:solidFill>
              </a:rPr>
              <a:t>бываете весьма общительны. Постоянно стремитесь вступить в беседу с родителями, но часто эти беседы носят бессодержательный характер. Вы любите бывать в центре внимания, никому не отказываете в просьбах, хотя не всегда можете их выполнить. Стремитесь высказывать родителям собственное мнение о том, как они воспитывают детей, в любой ситуации дать совет, что способно вызывать у вас раздражение. Вы вспыльчивы, но отходчивы. Вам недостает терпения и отваги при столкновении с серьезными проблемами. При желании, однако, Вы умеете выстраивать содержательное 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207003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400600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4-8 очков.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00"/>
                </a:solidFill>
              </a:rPr>
              <a:t>       Вы </a:t>
            </a:r>
            <a:r>
              <a:rPr lang="ru-RU" dirty="0">
                <a:solidFill>
                  <a:srgbClr val="003300"/>
                </a:solidFill>
              </a:rPr>
              <a:t>чрезмерно общительны. Стремитесь стать «другом» каждому родителю, быть в курсе всех их проблем. Любите принимать участие во всех спорах и дискуссиях. Всегда охотно беретесь за любое дело, хотя не всегда можете успешно довести его до конца. Имеете собственное мнение по любому вопросу и всегда стремитесь его высказать. Возможно, по этой причине родители и коллеги относятся к Вам с опаской и сомнениями. Вам следует задуматься над этими фактами.</a:t>
            </a:r>
          </a:p>
        </p:txBody>
      </p:sp>
    </p:spTree>
    <p:extLst>
      <p:ext uri="{BB962C8B-B14F-4D97-AF65-F5344CB8AC3E}">
        <p14:creationId xmlns:p14="http://schemas.microsoft.com/office/powerpoint/2010/main" val="87621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60840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очка и менее.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00"/>
                </a:solidFill>
              </a:rPr>
              <a:t>       Ваша </a:t>
            </a:r>
            <a:r>
              <a:rPr lang="ru-RU" dirty="0">
                <a:solidFill>
                  <a:srgbClr val="003300"/>
                </a:solidFill>
              </a:rPr>
              <a:t>общительность носит болезненный характер. Вы многословны, вмешиваетесь в дела, которые не имеют к Вам никакого отношения. Беретесь судить о проблемах, в которых совершенно некомпетентны. Вольно или невольно Вы часто бываете причиной разного рода конфликтов, в том числе и среди родителей. Общаясь с родителями, бываете грубоваты, фамильярны. Вас отличают необъективность, обидчивость. Любую проблему Вы стремитесь вынести на всеобщее обсуждение. Серьезное общение с родителями не для Вас. Окружающим сложно с Вами. Постарайтесь задуматься, почему, несмотря на все Ваши усилия наладить общение с родителями, из этого ничего не выходит? Воспитывайте в себе терпеливость и сдержанность, уважительно относитесь к людям.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8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9766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ПЕДАГОГИ, ПОМНИТЕ</a:t>
            </a:r>
            <a:r>
              <a:rPr lang="ru-RU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выносите суждений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Воспитателю 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избегать суждений типа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 слишком мало уделяете времени воспитанию сына (дочери)», так как эти фразы (даже если они абсолютно справедливы) чаще всего порождают протест со стороны родителей.</a:t>
            </a:r>
          </a:p>
          <a:p>
            <a:pPr marL="0" indent="0" algn="just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поучайте. 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подсказывайте 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решения. Нельзя навязывать собеседнику свою собственную точку зрения и «учить жизни» родителей, так как </a:t>
            </a:r>
            <a:r>
              <a:rPr lang="ru-RU" sz="3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фразы «На 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Вашем месте я бы…» и им подобные ущемляют самолюбие собеседника и не способствуют процессу общения.</a:t>
            </a:r>
          </a:p>
          <a:p>
            <a:pPr marL="0" indent="0" algn="just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ставьте «диагноз». 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помнить, что все фразы воспитателя должны быть корректны. Категоричные высказывания - «Ваш ребенок не умеет себя вести», «Вам нужно обратиться по поводу отклонений в поведении вашего сына (дочери) к психологу» всегда настораживают родителей и настраивают против вас.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выпытывайте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Нельзя задавать родителям вопросы, не касающиеся педагогического процесса, так как излишнее любопытство разрушает взаимопонимание между семьей и детским садом.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разглашайте «тайну». 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обязан сохранять в тайне сведения о семье, доверенные ему родителями, если те не желают, чтобы эти сведения стали достоянием гласности.</a:t>
            </a:r>
          </a:p>
          <a:p>
            <a:pPr marL="0" indent="0" algn="just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провоцируйте конфликты</a:t>
            </a:r>
            <a:r>
              <a:rPr lang="ru-RU" sz="3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Воспитатель избежит конфликтных ситуаций в общении с родителями, если будет соблюдать все вышеперечисленные правила общения с родителями.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4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5" y="0"/>
            <a:ext cx="928497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1412777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000" dirty="0" smtClean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повышение уровня профессионального мастерства педагогов ДОУ в вопросах взаимодействия с семьями воспитанников.</a:t>
            </a:r>
          </a:p>
          <a:p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just"/>
            <a:endParaRPr lang="ru-RU" sz="2000" dirty="0">
              <a:solidFill>
                <a:srgbClr val="00330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3300"/>
                </a:solidFill>
              </a:rPr>
              <a:t>1 - Уточнить </a:t>
            </a:r>
            <a:r>
              <a:rPr lang="ru-RU" sz="2000" dirty="0">
                <a:solidFill>
                  <a:srgbClr val="003300"/>
                </a:solidFill>
              </a:rPr>
              <a:t>и систематизировать знания воспитателей по проблеме взаимодействия с родителями. Провести мини - мониторинг знаний педагогов в этой области</a:t>
            </a:r>
            <a:r>
              <a:rPr lang="ru-RU" sz="2000" dirty="0" smtClean="0">
                <a:solidFill>
                  <a:srgbClr val="00330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330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3300"/>
                </a:solidFill>
              </a:rPr>
              <a:t>2 -    Активизировать </a:t>
            </a:r>
            <a:r>
              <a:rPr lang="ru-RU" sz="2000" dirty="0">
                <a:solidFill>
                  <a:srgbClr val="003300"/>
                </a:solidFill>
              </a:rPr>
              <a:t>педагогическое мышление воспитателей как основу использования нетрадиционных форм работы с родителями в ДОУ, стимулировать развитие у них творчества и профессиональной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0425"/>
            <a:ext cx="6840760" cy="252271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«Дошкольное детство» </a:t>
            </a:r>
            <a:r>
              <a:rPr lang="ru-RU" sz="2400" dirty="0" smtClean="0">
                <a:solidFill>
                  <a:srgbClr val="003300"/>
                </a:solidFill>
              </a:rPr>
              <a:t>- это уникальный период в жизни человека, когда формируется здоровье, осуществляется развитие личности. В тоже время это период, в течение которого ребенок находится в полной зависимости от окружающих взрослых – родителей, педагогов. Поэтому ненадлежащий уход, поведенческие, социальные и эмоциональные проблемы, возникающие в этом возрасте, приводят к тяжелым последствиям в будущем.</a:t>
            </a:r>
            <a:endParaRPr lang="ru-RU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268760"/>
            <a:ext cx="6840760" cy="4536504"/>
          </a:xfrm>
        </p:spPr>
        <p:txBody>
          <a:bodyPr numCol="1">
            <a:normAutofit fontScale="92500"/>
          </a:bodyPr>
          <a:lstStyle/>
          <a:p>
            <a:endPara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воспитателя в </a:t>
            </a: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с </a:t>
            </a: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родителями:</a:t>
            </a:r>
          </a:p>
          <a:p>
            <a:pPr algn="l"/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доверия;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взаимопонимания </a:t>
            </a:r>
            <a:r>
              <a:rPr lang="ru-RU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сотрудничества между детским садом и семьями </a:t>
            </a: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воспитанников;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недостаточная педагогическая компетентность родителей;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Непонимание </a:t>
            </a:r>
            <a:r>
              <a:rPr lang="ru-RU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важности режима детского </a:t>
            </a: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 </a:t>
            </a:r>
            <a:r>
              <a:rPr lang="ru-RU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постоянное его </a:t>
            </a: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нарушение;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</a:t>
            </a:r>
            <a:r>
              <a:rPr lang="ru-RU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единства требований в семье и детском </a:t>
            </a:r>
            <a:r>
              <a:rPr lang="ru-RU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саду.</a:t>
            </a: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484785"/>
            <a:ext cx="6696744" cy="136815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ФГОС ДО п. 3.2.5</a:t>
            </a: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 Условия, необходимые для создания социальной ситуации развития детей, соответствующей специфике дошкольного возраста, 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предполагают:</a:t>
            </a: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582981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</a:rPr>
              <a:t>1)…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2)…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3)…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4)…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5</a:t>
            </a:r>
            <a:r>
              <a:rPr lang="ru-RU" dirty="0">
                <a:solidFill>
                  <a:srgbClr val="003300"/>
                </a:solidFill>
              </a:rPr>
              <a:t>) 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54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24745"/>
            <a:ext cx="5904656" cy="1800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«Современные формы работы с родителями в ДОУ»</a:t>
            </a:r>
            <a:endParaRPr lang="ru-RU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780928"/>
            <a:ext cx="6912768" cy="244827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информационно-аналитическая;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познавательная,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 -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информационная;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досуговая.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340769"/>
            <a:ext cx="5686400" cy="1368151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780928"/>
            <a:ext cx="6912768" cy="1656184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Перечислить методы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 родителями в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ДОУ?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352928" cy="201622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Педагоги»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традиционные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«Родители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нетрадиционные </a:t>
            </a:r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771800" y="1340769"/>
            <a:ext cx="5686400" cy="1368151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568952" cy="3744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	для	команды	</a:t>
            </a:r>
            <a:r>
              <a:rPr lang="ru-RU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«Педагоги»:</a:t>
            </a:r>
          </a:p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 не  хочет  заходить   в  группу,  капризничает,  не   отпускает   маму»</a:t>
            </a:r>
          </a:p>
          <a:p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команды </a:t>
            </a:r>
            <a:r>
              <a:rPr lang="ru-RU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«Родители»: </a:t>
            </a:r>
          </a:p>
          <a:p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Вашего ребенка пришли забирать 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18ч.35 минут, </a:t>
            </a:r>
            <a:r>
              <a:rPr lang="ru-RU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заранее не предупредив вас».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1052737"/>
            <a:ext cx="540060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12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1295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       «Дошкольное детство» - это уникальный период в жизни человека, когда формируется здоровье, осуществляется развитие личности. В тоже время это период, в течение которого ребенок находится в полной зависимости от окружающих взрослых – родителей, педагогов. Поэтому ненадлежащий уход, поведенческие, социальные и эмоциональные проблемы, возникающие в этом возрасте, приводят к тяжелым последствиям в будущем.</vt:lpstr>
      <vt:lpstr>Презентация PowerPoint</vt:lpstr>
      <vt:lpstr>          ФГОС ДО п. 3.2.5. Условия, необходимые для создания социальной ситуации развития детей, соответствующей специфике дошкольного возраста, предполагают:  </vt:lpstr>
      <vt:lpstr>«Современные формы работы с родителями в ДОУ»</vt:lpstr>
      <vt:lpstr>Задание 1</vt:lpstr>
      <vt:lpstr>Задание 2</vt:lpstr>
      <vt:lpstr>Презентация PowerPoint</vt:lpstr>
      <vt:lpstr>Презентация PowerPoint</vt:lpstr>
      <vt:lpstr>Презентация PowerPoint</vt:lpstr>
      <vt:lpstr>30-32 очка </vt:lpstr>
      <vt:lpstr>25-29 очков. </vt:lpstr>
      <vt:lpstr>19 – 24 очка </vt:lpstr>
      <vt:lpstr>14 – 18 очков. </vt:lpstr>
      <vt:lpstr>9 – 13 очков. </vt:lpstr>
      <vt:lpstr>4-8 очков. </vt:lpstr>
      <vt:lpstr>3 очка и менее.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 ОБЪЕДИНЕНИЕ  ДЛЯ ПЕДАГОГИЧЕСКИХ  РАБОТНИКОВ  ДОО</dc:title>
  <dc:creator>Admin</dc:creator>
  <cp:lastModifiedBy>макарова</cp:lastModifiedBy>
  <cp:revision>14</cp:revision>
  <dcterms:created xsi:type="dcterms:W3CDTF">2018-04-05T02:49:00Z</dcterms:created>
  <dcterms:modified xsi:type="dcterms:W3CDTF">2018-04-05T15:32:55Z</dcterms:modified>
</cp:coreProperties>
</file>